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2/12/2017</a:t>
            </a:fld>
            <a:endParaRPr lang="en-US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Последовательная установка </a:t>
            </a:r>
            <a:r>
              <a:rPr lang="en-US" dirty="0" err="1" smtClean="0"/>
              <a:t>Docker</a:t>
            </a:r>
            <a:r>
              <a:rPr lang="en-US" dirty="0" smtClean="0"/>
              <a:t>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Drupal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638800" y="4191000"/>
            <a:ext cx="307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000" dirty="0" smtClean="0"/>
              <a:t>Выполнил: </a:t>
            </a:r>
            <a:r>
              <a:rPr lang="ru-RU" sz="2000" dirty="0" err="1" smtClean="0"/>
              <a:t>Сивинский</a:t>
            </a:r>
            <a:r>
              <a:rPr lang="ru-RU" sz="2000" dirty="0" smtClean="0"/>
              <a:t> С.А.</a:t>
            </a:r>
          </a:p>
          <a:p>
            <a:pPr algn="r"/>
            <a:r>
              <a:rPr lang="ru-RU" sz="2000" dirty="0" smtClean="0"/>
              <a:t>группа </a:t>
            </a:r>
            <a:r>
              <a:rPr lang="en-US" sz="2000" dirty="0" smtClean="0"/>
              <a:t>S4107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304800"/>
            <a:ext cx="672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Министерство образования и науки Российской Федерации</a:t>
            </a:r>
          </a:p>
          <a:p>
            <a:pPr algn="ctr"/>
            <a:r>
              <a:rPr lang="ru-RU" sz="2000" dirty="0" smtClean="0"/>
              <a:t>НИУ «Информационных технологий механики и оптики»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352800" y="6248400"/>
            <a:ext cx="238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Санкт-Петербург, 2017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04800"/>
            <a:ext cx="4994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Проверка связи через </a:t>
            </a:r>
            <a:r>
              <a:rPr lang="en-US" sz="2400" dirty="0" err="1" smtClean="0"/>
              <a:t>MySQL</a:t>
            </a:r>
            <a:r>
              <a:rPr lang="en-US" sz="2400" dirty="0" smtClean="0"/>
              <a:t>-</a:t>
            </a:r>
            <a:r>
              <a:rPr lang="ru-RU" sz="2400" dirty="0" smtClean="0"/>
              <a:t>клиент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304800"/>
            <a:ext cx="651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Создание базы данных для будущей </a:t>
            </a:r>
            <a:r>
              <a:rPr lang="en-US" sz="2400" dirty="0" smtClean="0"/>
              <a:t>CMS </a:t>
            </a:r>
            <a:r>
              <a:rPr lang="en-US" sz="2400" dirty="0" err="1" smtClean="0"/>
              <a:t>Drupal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04800"/>
            <a:ext cx="4862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Установка платформы </a:t>
            </a:r>
            <a:r>
              <a:rPr lang="en-US" sz="2400" dirty="0" err="1" smtClean="0"/>
              <a:t>PHPMyAdmin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514600" y="304800"/>
            <a:ext cx="4004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Установка платформы </a:t>
            </a:r>
            <a:r>
              <a:rPr lang="en-US" sz="2400" dirty="0" err="1" smtClean="0"/>
              <a:t>Docker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04800"/>
            <a:ext cx="3029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Установка </a:t>
            </a:r>
            <a:r>
              <a:rPr lang="en-US" sz="2400" dirty="0" smtClean="0"/>
              <a:t>CMS </a:t>
            </a:r>
            <a:r>
              <a:rPr lang="en-US" sz="2400" dirty="0" err="1" smtClean="0"/>
              <a:t>Drupal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04800"/>
            <a:ext cx="404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Запуск установки </a:t>
            </a:r>
            <a:r>
              <a:rPr lang="en-US" sz="2400" dirty="0" smtClean="0"/>
              <a:t>CMS  </a:t>
            </a:r>
            <a:r>
              <a:rPr lang="en-US" sz="2400" dirty="0" err="1" smtClean="0"/>
              <a:t>Drupal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304800"/>
            <a:ext cx="6326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Web-</a:t>
            </a:r>
            <a:r>
              <a:rPr lang="ru-RU" sz="2400" dirty="0" smtClean="0"/>
              <a:t>форма установки и настройки </a:t>
            </a:r>
            <a:r>
              <a:rPr lang="en-US" sz="2400" dirty="0" smtClean="0"/>
              <a:t>CMS </a:t>
            </a:r>
            <a:r>
              <a:rPr lang="en-US" sz="2400" dirty="0" err="1" smtClean="0"/>
              <a:t>Drupal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1255" y="304800"/>
            <a:ext cx="3357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CMS </a:t>
            </a:r>
            <a:r>
              <a:rPr lang="en-US" sz="2400" dirty="0" err="1" smtClean="0"/>
              <a:t>Drupal</a:t>
            </a:r>
            <a:r>
              <a:rPr lang="en-US" sz="2400" dirty="0" smtClean="0"/>
              <a:t> </a:t>
            </a:r>
            <a:r>
              <a:rPr lang="ru-RU" sz="2400" dirty="0" smtClean="0"/>
              <a:t>установлена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04800"/>
            <a:ext cx="3559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Установка </a:t>
            </a:r>
            <a:r>
              <a:rPr lang="en-US" sz="2400" dirty="0" err="1" smtClean="0"/>
              <a:t>MySQL</a:t>
            </a:r>
            <a:r>
              <a:rPr lang="ru-RU" sz="2400" dirty="0" smtClean="0"/>
              <a:t> сервера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7</TotalTime>
  <Words>69</Words>
  <PresentationFormat>Экран (4:3)</PresentationFormat>
  <Paragraphs>15</Paragraphs>
  <Slides>31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Аспект</vt:lpstr>
      <vt:lpstr>Последовательная установка Docker, MySQL, Drupal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Последовательная установка Docker, MySQL, Drupal</dc:title>
  <dc:creator>1</dc:creator>
  <cp:lastModifiedBy>1</cp:lastModifiedBy>
  <cp:revision>7</cp:revision>
  <dcterms:created xsi:type="dcterms:W3CDTF">2017-02-11T23:03:33Z</dcterms:created>
  <dcterms:modified xsi:type="dcterms:W3CDTF">2017-02-11T23:18:23Z</dcterms:modified>
</cp:coreProperties>
</file>